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7" r:id="rId1"/>
  </p:sldMasterIdLst>
  <p:sldIdLst>
    <p:sldId id="256" r:id="rId2"/>
    <p:sldId id="260" r:id="rId3"/>
    <p:sldId id="261" r:id="rId4"/>
    <p:sldId id="262" r:id="rId5"/>
    <p:sldId id="270" r:id="rId6"/>
    <p:sldId id="271" r:id="rId7"/>
    <p:sldId id="269" r:id="rId8"/>
    <p:sldId id="263" r:id="rId9"/>
    <p:sldId id="268" r:id="rId10"/>
    <p:sldId id="267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5607A-1A26-FFA3-6688-86CA8700635C}" v="91" dt="2019-10-06T13:41:53.218"/>
    <p1510:client id="{41AD6B2F-9198-518B-87B0-B3E2F1F79BE3}" v="2074" dt="2019-10-04T18:34:34.656"/>
    <p1510:client id="{43733C5B-7FFC-A56F-44A3-E3A5BCD7CA3E}" v="202" dt="2019-10-06T12:46:01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0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94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1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6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23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2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926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56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3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6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5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84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sz="3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modernisering av</a:t>
            </a:r>
            <a:br>
              <a:rPr lang="sv-SE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sv-SE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www.faktura.nu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v-S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Camilla Eriksson &amp; Camilla Johansson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437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Fungerat bra och dåligt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C0C9A75-55A1-4CC5-AB2A-81C4C157A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0963" y="2579246"/>
            <a:ext cx="5381625" cy="43624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 sz="2400" b="1"/>
              <a:t>     Dåligt</a:t>
            </a:r>
          </a:p>
          <a:p>
            <a:pPr marL="342900" indent="-342900">
              <a:buFont typeface="Arial" pitchFamily="2" charset="2"/>
              <a:buChar char="•"/>
            </a:pPr>
            <a:r>
              <a:rPr lang="sv-SE" sz="2000"/>
              <a:t>Svårt att dela kod. Problem med Live Share i VS Code som har lång fördröjning.</a:t>
            </a:r>
            <a:endParaRPr lang="sv-SE" sz="2000" dirty="0"/>
          </a:p>
          <a:p>
            <a:pPr marL="342900" indent="-342900">
              <a:buFont typeface="Arial" pitchFamily="2" charset="2"/>
              <a:buChar char="•"/>
            </a:pPr>
            <a:r>
              <a:rPr lang="sv-SE" sz="2000"/>
              <a:t>Problem med att få grid att fungera, eftersom</a:t>
            </a:r>
            <a:r>
              <a:rPr lang="sv-SE" sz="2000" dirty="0"/>
              <a:t> vi la in det efter att vi börjat med koden. Hade varit lättare att börja med det.</a:t>
            </a:r>
          </a:p>
          <a:p>
            <a:pPr marL="342900" indent="-342900">
              <a:buFont typeface="Arial" pitchFamily="2" charset="2"/>
              <a:buChar char="•"/>
            </a:pPr>
            <a:r>
              <a:rPr lang="sv-SE" sz="2000"/>
              <a:t>Svårt att "fylla ut" sidan pga ont om innehåll.</a:t>
            </a:r>
            <a:endParaRPr lang="sv-SE" sz="2000" dirty="0"/>
          </a:p>
          <a:p>
            <a:pPr marL="342900" indent="-342900">
              <a:buFont typeface="Arial" pitchFamily="2" charset="2"/>
              <a:buChar char="•"/>
            </a:pPr>
            <a:r>
              <a:rPr lang="sv-SE" sz="2000"/>
              <a:t>Tråkig bransch, svårt att göra en spännande och attraktiv hemsida.</a:t>
            </a:r>
            <a:endParaRPr lang="sv-SE" sz="2000" dirty="0"/>
          </a:p>
          <a:p>
            <a:endParaRPr lang="sv-SE" sz="2400" dirty="0"/>
          </a:p>
          <a:p>
            <a:endParaRPr lang="sv-SE" dirty="0"/>
          </a:p>
        </p:txBody>
      </p:sp>
      <p:sp>
        <p:nvSpPr>
          <p:cNvPr id="5" name="Platshållare för text 6">
            <a:extLst>
              <a:ext uri="{FF2B5EF4-FFF2-40B4-BE49-F238E27FC236}">
                <a16:creationId xmlns:a16="http://schemas.microsoft.com/office/drawing/2014/main" id="{CDD631F4-9A42-4519-8C69-B3F35614967A}"/>
              </a:ext>
            </a:extLst>
          </p:cNvPr>
          <p:cNvSpPr txBox="1">
            <a:spLocks/>
          </p:cNvSpPr>
          <p:nvPr/>
        </p:nvSpPr>
        <p:spPr>
          <a:xfrm>
            <a:off x="580263" y="2579246"/>
            <a:ext cx="5381625" cy="43624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400" b="1"/>
              <a:t>     Bra</a:t>
            </a:r>
          </a:p>
          <a:p>
            <a:pPr marL="342900" indent="-342900">
              <a:buFont typeface="Arial,Sans-Serif" pitchFamily="2" charset="2"/>
              <a:buChar char="•"/>
            </a:pPr>
            <a:r>
              <a:rPr lang="sv-SE" sz="2000"/>
              <a:t>Sammarbetet med att komma på lösningar och animeringar för att förbättra designen.</a:t>
            </a:r>
            <a:endParaRPr lang="en-US" sz="2000">
              <a:ea typeface="+mn-lt"/>
              <a:cs typeface="+mn-lt"/>
            </a:endParaRPr>
          </a:p>
          <a:p>
            <a:pPr marL="342900" indent="-342900">
              <a:buFont typeface="Arial,Sans-Serif" pitchFamily="2" charset="2"/>
              <a:buChar char="•"/>
            </a:pPr>
            <a:r>
              <a:rPr lang="sv-SE" sz="2000">
                <a:ea typeface="+mn-lt"/>
                <a:cs typeface="+mn-lt"/>
              </a:rPr>
              <a:t>Delat med oss av sidor och videos till varandra för inspiration.</a:t>
            </a:r>
            <a:endParaRPr lang="sv-SE" sz="2000" dirty="0">
              <a:ea typeface="+mn-lt"/>
              <a:cs typeface="+mn-lt"/>
            </a:endParaRPr>
          </a:p>
          <a:p>
            <a:pPr marL="342900" indent="-342900">
              <a:buFont typeface="Arial,Sans-Serif" pitchFamily="2" charset="2"/>
              <a:buChar char="•"/>
            </a:pPr>
            <a:r>
              <a:rPr lang="sv-SE" sz="2000"/>
              <a:t>Kommunikationen via teams.</a:t>
            </a:r>
            <a:endParaRPr lang="sv-SE" sz="2000">
              <a:ea typeface="+mn-lt"/>
              <a:cs typeface="+mn-lt"/>
            </a:endParaRPr>
          </a:p>
          <a:p>
            <a:pPr marL="342900" indent="-342900">
              <a:buFont typeface="Arial,Sans-Serif" pitchFamily="2" charset="2"/>
              <a:buChar char="•"/>
            </a:pPr>
            <a:r>
              <a:rPr lang="sv-SE" sz="2000">
                <a:ea typeface="+mn-lt"/>
                <a:cs typeface="+mn-lt"/>
              </a:rPr>
              <a:t>Bra inledning på projektet med planering.</a:t>
            </a:r>
            <a:endParaRPr lang="sv-SE" sz="2000" dirty="0">
              <a:ea typeface="+mn-lt"/>
              <a:cs typeface="+mn-lt"/>
            </a:endParaRPr>
          </a:p>
          <a:p>
            <a:pPr marL="285750" indent="-285750">
              <a:buFont typeface="Arial" pitchFamily="2" charset="2"/>
              <a:buChar char="•"/>
            </a:pPr>
            <a:endParaRPr lang="sv-SE" sz="2000" dirty="0"/>
          </a:p>
          <a:p>
            <a:pPr marL="342900" indent="-342900">
              <a:buFont typeface="Arial" pitchFamily="2" charset="2"/>
              <a:buChar char="•"/>
            </a:pPr>
            <a:endParaRPr lang="sv-SE" sz="2000" dirty="0"/>
          </a:p>
          <a:p>
            <a:endParaRPr lang="sv-SE" sz="2400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1309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Javascript navbar</a:t>
            </a:r>
          </a:p>
        </p:txBody>
      </p:sp>
      <p:pic>
        <p:nvPicPr>
          <p:cNvPr id="3" name="Bildobjekt 4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92388389-4742-4528-8F55-65F16000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07" y="1937227"/>
            <a:ext cx="6172199" cy="4775277"/>
          </a:xfrm>
          <a:prstGeom prst="rect">
            <a:avLst/>
          </a:prstGeom>
        </p:spPr>
      </p:pic>
      <p:pic>
        <p:nvPicPr>
          <p:cNvPr id="7" name="Bildobjekt 7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47205441-AB93-4148-A652-87D431108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987" y="1937952"/>
            <a:ext cx="2300674" cy="47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2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Bootstrap</a:t>
            </a:r>
            <a:r>
              <a:rPr lang="sv-SE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sv-SE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card</a:t>
            </a:r>
          </a:p>
        </p:txBody>
      </p:sp>
      <p:pic>
        <p:nvPicPr>
          <p:cNvPr id="5" name="Bildobjekt 5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21AC3B33-5DC0-414E-A136-E9A49514C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903" y="2524832"/>
            <a:ext cx="5099384" cy="3502784"/>
          </a:xfrm>
          <a:prstGeom prst="rect">
            <a:avLst/>
          </a:prstGeom>
        </p:spPr>
      </p:pic>
      <p:pic>
        <p:nvPicPr>
          <p:cNvPr id="8" name="Bildobjekt 8" descr="En bild som visar bord, sitter, skärm, mobiltelefon&#10;&#10;Beskrivning genererad med mycket hög exakthet">
            <a:extLst>
              <a:ext uri="{FF2B5EF4-FFF2-40B4-BE49-F238E27FC236}">
                <a16:creationId xmlns:a16="http://schemas.microsoft.com/office/drawing/2014/main" id="{EA520A8D-C1BF-4F51-B4F8-E3A27042D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38" y="2523463"/>
            <a:ext cx="6483015" cy="35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9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Form med rörelse</a:t>
            </a:r>
            <a:endParaRPr lang="sv-S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Bildobjekt 5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959AA98E-182A-4F43-9209-F8BBFAE1F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37" y="1945105"/>
            <a:ext cx="4287252" cy="4762500"/>
          </a:xfrm>
          <a:prstGeom prst="rect">
            <a:avLst/>
          </a:prstGeom>
        </p:spPr>
      </p:pic>
      <p:pic>
        <p:nvPicPr>
          <p:cNvPr id="7" name="Bildobjekt 8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338F864A-ABC9-490F-8EAB-F8CE36D98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426" y="2806673"/>
            <a:ext cx="4628147" cy="30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1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61498" y="354360"/>
            <a:ext cx="9784080" cy="1508760"/>
          </a:xfrm>
        </p:spPr>
        <p:txBody>
          <a:bodyPr>
            <a:normAutofit/>
          </a:bodyPr>
          <a:lstStyle/>
          <a:p>
            <a:r>
              <a:rPr lang="sv-SE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Originalhemsida Desktop</a:t>
            </a:r>
          </a:p>
        </p:txBody>
      </p:sp>
      <p:pic>
        <p:nvPicPr>
          <p:cNvPr id="8" name="Bildobjekt 8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477B8A73-3E3B-4799-81B1-8EC76BD37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85" y="2543428"/>
            <a:ext cx="5791201" cy="3094617"/>
          </a:xfrm>
          <a:prstGeom prst="rect">
            <a:avLst/>
          </a:prstGeom>
        </p:spPr>
      </p:pic>
      <p:pic>
        <p:nvPicPr>
          <p:cNvPr id="10" name="Bildobjekt 10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C53E3DF2-79B0-4E01-8AC6-7447207C2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243" y="2543428"/>
            <a:ext cx="5791201" cy="30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3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61498" y="354360"/>
            <a:ext cx="9784080" cy="1508760"/>
          </a:xfrm>
        </p:spPr>
        <p:txBody>
          <a:bodyPr>
            <a:normAutofit/>
          </a:bodyPr>
          <a:lstStyle/>
          <a:p>
            <a:r>
              <a:rPr lang="sv-SE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Originalhemsida mobile</a:t>
            </a:r>
            <a:endParaRPr lang="sv-SE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bg2">
                  <a:lumMod val="75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Bildobjekt 4" descr="En bild som visar text, skärmbild&#10;&#10;Beskrivning genererad med mycket hög exakthet">
            <a:extLst>
              <a:ext uri="{FF2B5EF4-FFF2-40B4-BE49-F238E27FC236}">
                <a16:creationId xmlns:a16="http://schemas.microsoft.com/office/drawing/2014/main" id="{2B3A4CE2-E8BB-48A2-A58B-AE4BB7740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943" y="1862889"/>
            <a:ext cx="2290164" cy="4946984"/>
          </a:xfrm>
          <a:prstGeom prst="rect">
            <a:avLst/>
          </a:prstGeom>
        </p:spPr>
      </p:pic>
      <p:pic>
        <p:nvPicPr>
          <p:cNvPr id="6" name="Bildobjekt 6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613E4BC6-2903-4656-AF4E-D449451CC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654" y="1862889"/>
            <a:ext cx="2290164" cy="49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7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61498" y="354360"/>
            <a:ext cx="9784080" cy="1508760"/>
          </a:xfrm>
        </p:spPr>
        <p:txBody>
          <a:bodyPr>
            <a:normAutofit/>
          </a:bodyPr>
          <a:lstStyle/>
          <a:p>
            <a:r>
              <a:rPr lang="sv-SE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Originalhemsida tablet</a:t>
            </a:r>
          </a:p>
        </p:txBody>
      </p:sp>
      <p:pic>
        <p:nvPicPr>
          <p:cNvPr id="3" name="Bildobjekt 4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1AC1544B-FF0E-4187-ABDB-8D0A54F26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64" y="1941096"/>
            <a:ext cx="3605462" cy="4790573"/>
          </a:xfrm>
          <a:prstGeom prst="rect">
            <a:avLst/>
          </a:prstGeom>
        </p:spPr>
      </p:pic>
      <p:pic>
        <p:nvPicPr>
          <p:cNvPr id="6" name="Bildobjekt 6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0D027CD9-6A6B-4891-8822-2490A75E2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185" y="1941096"/>
            <a:ext cx="3605462" cy="47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61498" y="354360"/>
            <a:ext cx="9784080" cy="1508760"/>
          </a:xfrm>
        </p:spPr>
        <p:txBody>
          <a:bodyPr>
            <a:normAutofit/>
          </a:bodyPr>
          <a:lstStyle/>
          <a:p>
            <a:r>
              <a:rPr lang="sv-SE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modernisering mobile</a:t>
            </a:r>
            <a:endParaRPr lang="sv-SE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bg2">
                  <a:lumMod val="75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Bildobjekt 5" descr="En bild som visar skärmbild, man&#10;&#10;Automatiskt genererad beskrivning">
            <a:extLst>
              <a:ext uri="{FF2B5EF4-FFF2-40B4-BE49-F238E27FC236}">
                <a16:creationId xmlns:a16="http://schemas.microsoft.com/office/drawing/2014/main" id="{C97ABEA6-B284-4817-8231-956DA09DF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7" y="1979140"/>
            <a:ext cx="2637317" cy="4676394"/>
          </a:xfrm>
          <a:prstGeom prst="rect">
            <a:avLst/>
          </a:prstGeom>
        </p:spPr>
      </p:pic>
      <p:pic>
        <p:nvPicPr>
          <p:cNvPr id="9" name="Bildobjekt 8" descr="En bild som visar skärmbild&#10;&#10;Automatiskt genererad beskrivning">
            <a:extLst>
              <a:ext uri="{FF2B5EF4-FFF2-40B4-BE49-F238E27FC236}">
                <a16:creationId xmlns:a16="http://schemas.microsoft.com/office/drawing/2014/main" id="{A9C3961A-6B6D-433E-A9FA-2EE8E7C6F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328" y="1979140"/>
            <a:ext cx="2674738" cy="4727642"/>
          </a:xfrm>
          <a:prstGeom prst="rect">
            <a:avLst/>
          </a:prstGeom>
        </p:spPr>
      </p:pic>
      <p:pic>
        <p:nvPicPr>
          <p:cNvPr id="13" name="Bildobjekt 12" descr="En bild som visar skärmbild&#10;&#10;Automatiskt genererad beskrivning">
            <a:extLst>
              <a:ext uri="{FF2B5EF4-FFF2-40B4-BE49-F238E27FC236}">
                <a16:creationId xmlns:a16="http://schemas.microsoft.com/office/drawing/2014/main" id="{F4F1155B-E951-44BF-BCAA-C9B8F23EC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1" y="1966081"/>
            <a:ext cx="2671032" cy="4727642"/>
          </a:xfrm>
          <a:prstGeom prst="rect">
            <a:avLst/>
          </a:prstGeom>
        </p:spPr>
      </p:pic>
      <p:pic>
        <p:nvPicPr>
          <p:cNvPr id="5" name="Bildobjekt 4" descr="En bild som visar skärmbild&#10;&#10;Automatiskt genererad beskrivning">
            <a:extLst>
              <a:ext uri="{FF2B5EF4-FFF2-40B4-BE49-F238E27FC236}">
                <a16:creationId xmlns:a16="http://schemas.microsoft.com/office/drawing/2014/main" id="{58F60733-FD90-436A-B2D9-50F6AFBFA0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79" y="2004764"/>
            <a:ext cx="2646395" cy="4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99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61498" y="354360"/>
            <a:ext cx="9784080" cy="1508760"/>
          </a:xfrm>
        </p:spPr>
        <p:txBody>
          <a:bodyPr>
            <a:normAutofit/>
          </a:bodyPr>
          <a:lstStyle/>
          <a:p>
            <a:r>
              <a:rPr lang="sv-SE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Modernisering tablet</a:t>
            </a:r>
          </a:p>
        </p:txBody>
      </p:sp>
      <p:pic>
        <p:nvPicPr>
          <p:cNvPr id="5" name="Bildobjekt 6" descr="En bild som visar skärmbild&#10;&#10;Beskrivning genererad med mycket hög exakthet">
            <a:extLst>
              <a:ext uri="{FF2B5EF4-FFF2-40B4-BE49-F238E27FC236}">
                <a16:creationId xmlns:a16="http://schemas.microsoft.com/office/drawing/2014/main" id="{C9DDAFC7-3894-4C8A-BE7E-8956378B7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886" y="2157225"/>
            <a:ext cx="4957118" cy="4386766"/>
          </a:xfrm>
          <a:prstGeom prst="rect">
            <a:avLst/>
          </a:prstGeom>
        </p:spPr>
      </p:pic>
      <p:pic>
        <p:nvPicPr>
          <p:cNvPr id="8" name="Bildobjekt 8" descr="En bild som visar skärmbild, bärbar dator, dator&#10;&#10;Beskrivning genererad med mycket hög exakthet">
            <a:extLst>
              <a:ext uri="{FF2B5EF4-FFF2-40B4-BE49-F238E27FC236}">
                <a16:creationId xmlns:a16="http://schemas.microsoft.com/office/drawing/2014/main" id="{A39D81A0-9A7C-4EF2-AAA2-B3B8BE9A7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92" y="2156941"/>
            <a:ext cx="4957118" cy="43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61498" y="354360"/>
            <a:ext cx="9784080" cy="1508760"/>
          </a:xfrm>
        </p:spPr>
        <p:txBody>
          <a:bodyPr>
            <a:normAutofit/>
          </a:bodyPr>
          <a:lstStyle/>
          <a:p>
            <a:r>
              <a:rPr lang="sv-SE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modernisering Desktop</a:t>
            </a:r>
          </a:p>
        </p:txBody>
      </p:sp>
      <p:pic>
        <p:nvPicPr>
          <p:cNvPr id="7" name="Bildobjekt 6" descr="En bild som visar skärmbild, bärbar dator, dator, inomhus&#10;&#10;Automatiskt genererad beskrivning">
            <a:extLst>
              <a:ext uri="{FF2B5EF4-FFF2-40B4-BE49-F238E27FC236}">
                <a16:creationId xmlns:a16="http://schemas.microsoft.com/office/drawing/2014/main" id="{6C78E3DF-7D31-4C5B-8124-04DDDDBA5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8" y="1889353"/>
            <a:ext cx="4349119" cy="2445185"/>
          </a:xfrm>
          <a:prstGeom prst="rect">
            <a:avLst/>
          </a:prstGeom>
        </p:spPr>
      </p:pic>
      <p:pic>
        <p:nvPicPr>
          <p:cNvPr id="13" name="Bildobjekt 12" descr="En bild som visar skärmbild, dator&#10;&#10;Automatiskt genererad beskrivning">
            <a:extLst>
              <a:ext uri="{FF2B5EF4-FFF2-40B4-BE49-F238E27FC236}">
                <a16:creationId xmlns:a16="http://schemas.microsoft.com/office/drawing/2014/main" id="{74DCBE5B-D1A7-4997-A4A1-330C409ACA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6" y="1874363"/>
            <a:ext cx="4400387" cy="2474009"/>
          </a:xfrm>
          <a:prstGeom prst="rect">
            <a:avLst/>
          </a:prstGeom>
        </p:spPr>
      </p:pic>
      <p:pic>
        <p:nvPicPr>
          <p:cNvPr id="15" name="Bildobjekt 14" descr="En bild som visar skärmbild, skärm, dator, bärbar dator&#10;&#10;Automatiskt genererad beskrivning">
            <a:extLst>
              <a:ext uri="{FF2B5EF4-FFF2-40B4-BE49-F238E27FC236}">
                <a16:creationId xmlns:a16="http://schemas.microsoft.com/office/drawing/2014/main" id="{6153A8F1-052A-46CC-BABA-901237503A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65" y="4373098"/>
            <a:ext cx="4400387" cy="2474010"/>
          </a:xfrm>
          <a:prstGeom prst="rect">
            <a:avLst/>
          </a:prstGeom>
        </p:spPr>
      </p:pic>
      <p:pic>
        <p:nvPicPr>
          <p:cNvPr id="5" name="Bildobjekt 4" descr="En bild som visar skärmbild&#10;&#10;Automatiskt genererad beskrivning">
            <a:extLst>
              <a:ext uri="{FF2B5EF4-FFF2-40B4-BE49-F238E27FC236}">
                <a16:creationId xmlns:a16="http://schemas.microsoft.com/office/drawing/2014/main" id="{2B91077B-86F3-4ACF-A72C-EDD7E97546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8" y="4373098"/>
            <a:ext cx="4349119" cy="244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9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avgränsningar</a:t>
            </a:r>
            <a:endParaRPr lang="sv-SE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C0C9A75-55A1-4CC5-AB2A-81C4C157A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3238" y="3160271"/>
            <a:ext cx="9363075" cy="2114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itchFamily="2" charset="2"/>
              <a:buChar char="•"/>
            </a:pPr>
            <a:r>
              <a:rPr lang="sv-SE" sz="2400">
                <a:ea typeface="+mn-lt"/>
                <a:cs typeface="+mn-lt"/>
              </a:rPr>
              <a:t>Tog bort överflödig text. </a:t>
            </a:r>
            <a:endParaRPr lang="sv-SE" sz="2400"/>
          </a:p>
          <a:p>
            <a:pPr marL="342900" indent="-342900">
              <a:buFont typeface="Arial" pitchFamily="2" charset="2"/>
              <a:buChar char="•"/>
            </a:pPr>
            <a:r>
              <a:rPr lang="sv-SE" sz="2400" dirty="0">
                <a:ea typeface="+mn-lt"/>
                <a:cs typeface="+mn-lt"/>
              </a:rPr>
              <a:t>Endast gjort två </a:t>
            </a:r>
            <a:r>
              <a:rPr lang="sv-SE" sz="2400" dirty="0" err="1">
                <a:ea typeface="+mn-lt"/>
                <a:cs typeface="+mn-lt"/>
              </a:rPr>
              <a:t>html-sidor</a:t>
            </a:r>
            <a:r>
              <a:rPr lang="sv-SE" sz="2400" dirty="0">
                <a:ea typeface="+mn-lt"/>
                <a:cs typeface="+mn-lt"/>
              </a:rPr>
              <a:t> </a:t>
            </a:r>
            <a:r>
              <a:rPr lang="sv-SE" sz="2400" dirty="0" err="1">
                <a:ea typeface="+mn-lt"/>
                <a:cs typeface="+mn-lt"/>
              </a:rPr>
              <a:t>pga</a:t>
            </a:r>
            <a:r>
              <a:rPr lang="sv-SE" sz="2400" dirty="0">
                <a:ea typeface="+mn-lt"/>
                <a:cs typeface="+mn-lt"/>
              </a:rPr>
              <a:t> tidsbrist.</a:t>
            </a:r>
          </a:p>
          <a:p>
            <a:pPr marL="342900" indent="-342900">
              <a:buFont typeface="Arial" pitchFamily="2" charset="2"/>
              <a:buChar char="•"/>
            </a:pPr>
            <a:r>
              <a:rPr lang="sv-SE" sz="2400" dirty="0"/>
              <a:t>Valt bort vissa designelement </a:t>
            </a:r>
            <a:r>
              <a:rPr lang="sv-SE" sz="2400" dirty="0" err="1"/>
              <a:t>pga</a:t>
            </a:r>
            <a:r>
              <a:rPr lang="sv-SE" sz="2400" dirty="0"/>
              <a:t> att de inte hade passat företaget, tex fler bilder och en mer spännande </a:t>
            </a:r>
            <a:r>
              <a:rPr lang="sv-SE" sz="2400" dirty="0" err="1"/>
              <a:t>navbar</a:t>
            </a:r>
            <a:r>
              <a:rPr lang="sv-SE" sz="2400" dirty="0"/>
              <a:t>.</a:t>
            </a:r>
          </a:p>
          <a:p>
            <a:pPr marL="285750" indent="-285750">
              <a:buFont typeface="Arial" pitchFamily="2" charset="2"/>
              <a:buChar char="•"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64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44C23-B30C-4177-83A3-8634414A5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162" b="12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b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Mobile first</a:t>
            </a:r>
            <a:endParaRPr lang="sv-SE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2C0C9A75-55A1-4CC5-AB2A-81C4C157A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3238" y="3160271"/>
            <a:ext cx="9363075" cy="2114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itchFamily="2" charset="2"/>
              <a:buChar char="•"/>
            </a:pPr>
            <a:r>
              <a:rPr lang="sv-SE" sz="2400" dirty="0">
                <a:ea typeface="+mn-lt"/>
                <a:cs typeface="+mn-lt"/>
              </a:rPr>
              <a:t>För övning.</a:t>
            </a:r>
            <a:endParaRPr lang="sv-SE" sz="2400" dirty="0"/>
          </a:p>
          <a:p>
            <a:pPr marL="342900" indent="-342900">
              <a:buFont typeface="Arial" pitchFamily="2" charset="2"/>
              <a:buChar char="•"/>
            </a:pPr>
            <a:r>
              <a:rPr lang="sv-SE" sz="2400" dirty="0"/>
              <a:t>Föredömligt att göra det nu för tiden.</a:t>
            </a:r>
          </a:p>
          <a:p>
            <a:pPr marL="342900" indent="-342900">
              <a:buFont typeface="Arial" pitchFamily="2" charset="2"/>
              <a:buChar char="•"/>
            </a:pPr>
            <a:r>
              <a:rPr lang="sv-SE" sz="2400" dirty="0"/>
              <a:t>Stött på en del problem eftersom de flesta </a:t>
            </a:r>
            <a:r>
              <a:rPr lang="sv-SE" sz="2400" dirty="0" err="1"/>
              <a:t>tutorials</a:t>
            </a:r>
            <a:r>
              <a:rPr lang="sv-SE" sz="2400" dirty="0"/>
              <a:t> och exempel inte är mobile </a:t>
            </a:r>
            <a:r>
              <a:rPr lang="sv-SE" sz="2400" dirty="0" err="1"/>
              <a:t>first</a:t>
            </a:r>
            <a:r>
              <a:rPr lang="sv-SE" sz="2400" dirty="0"/>
              <a:t>.</a:t>
            </a:r>
          </a:p>
          <a:p>
            <a:pPr marL="285750" indent="-285750">
              <a:buFont typeface="Arial" pitchFamily="2" charset="2"/>
              <a:buChar char="•"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9584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65</Words>
  <Application>Microsoft Office PowerPoint</Application>
  <PresentationFormat>Bredbild</PresentationFormat>
  <Paragraphs>32</Paragraphs>
  <Slides>13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13</vt:i4>
      </vt:variant>
    </vt:vector>
  </HeadingPairs>
  <TitlesOfParts>
    <vt:vector size="18" baseType="lpstr">
      <vt:lpstr>Arial</vt:lpstr>
      <vt:lpstr>Arial,Sans-Serif</vt:lpstr>
      <vt:lpstr>Corbel</vt:lpstr>
      <vt:lpstr>Wingdings</vt:lpstr>
      <vt:lpstr>Banded</vt:lpstr>
      <vt:lpstr>modernisering av www.faktura.nu</vt:lpstr>
      <vt:lpstr>Originalhemsida Desktop</vt:lpstr>
      <vt:lpstr>Originalhemsida mobile</vt:lpstr>
      <vt:lpstr>Originalhemsida tablet</vt:lpstr>
      <vt:lpstr>modernisering mobile</vt:lpstr>
      <vt:lpstr>Modernisering tablet</vt:lpstr>
      <vt:lpstr>modernisering Desktop</vt:lpstr>
      <vt:lpstr>avgränsningar</vt:lpstr>
      <vt:lpstr>Mobile first</vt:lpstr>
      <vt:lpstr>Fungerat bra och dåligt</vt:lpstr>
      <vt:lpstr>Javascript navbar</vt:lpstr>
      <vt:lpstr>Bootstrap card</vt:lpstr>
      <vt:lpstr>Form med rörelse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/>
  <cp:lastModifiedBy>Camilla Johansson</cp:lastModifiedBy>
  <cp:revision>563</cp:revision>
  <dcterms:created xsi:type="dcterms:W3CDTF">2012-08-10T12:10:31Z</dcterms:created>
  <dcterms:modified xsi:type="dcterms:W3CDTF">2019-10-07T07:56:45Z</dcterms:modified>
</cp:coreProperties>
</file>